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37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888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81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484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104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541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179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1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320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334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18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697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901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BFB83-BA6C-4FB9-B9B3-0A1A9EEFA2F0}" type="datetimeFigureOut">
              <a:rPr lang="en-GB" smtClean="0"/>
              <a:t>25/06/2015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C7E5E-4168-4E37-BA9D-041DA14EE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456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5112567"/>
          </a:xfrm>
        </p:spPr>
        <p:txBody>
          <a:bodyPr/>
          <a:lstStyle/>
          <a:p>
            <a:r>
              <a:rPr lang="en-GB" b="1" dirty="0" smtClean="0">
                <a:latin typeface="Arial Narrow" panose="020B0606020202030204" pitchFamily="34" charset="0"/>
              </a:rPr>
              <a:t>Title Heading</a:t>
            </a:r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021288"/>
            <a:ext cx="9144000" cy="720080"/>
          </a:xfrm>
          <a:prstGeom prst="rect">
            <a:avLst/>
          </a:prstGeom>
          <a:solidFill>
            <a:srgbClr val="973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86397"/>
            <a:ext cx="1414289" cy="1373443"/>
          </a:xfrm>
          <a:prstGeom prst="rect">
            <a:avLst/>
          </a:prstGeom>
          <a:solidFill>
            <a:srgbClr val="973736"/>
          </a:solidFill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45472"/>
            <a:ext cx="1533142" cy="67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060901"/>
            <a:ext cx="774703" cy="64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70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Arial Narrow" panose="020B0606020202030204" pitchFamily="34" charset="0"/>
              </a:rPr>
              <a:t>Click to add Title</a:t>
            </a:r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Arial Narrow" panose="020B0606020202030204" pitchFamily="34" charset="0"/>
              </a:rPr>
              <a:t>Click to add text</a:t>
            </a:r>
            <a:endParaRPr lang="en-GB" dirty="0">
              <a:latin typeface="Arial Narrow" panose="020B0606020202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021288"/>
            <a:ext cx="9144000" cy="720080"/>
          </a:xfrm>
          <a:prstGeom prst="rect">
            <a:avLst/>
          </a:prstGeom>
          <a:solidFill>
            <a:srgbClr val="973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86397"/>
            <a:ext cx="1414289" cy="1373443"/>
          </a:xfrm>
          <a:prstGeom prst="rect">
            <a:avLst/>
          </a:prstGeom>
          <a:solidFill>
            <a:srgbClr val="973736"/>
          </a:solidFill>
          <a:ln>
            <a:noFill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45472"/>
            <a:ext cx="1533142" cy="67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060901"/>
            <a:ext cx="774703" cy="64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201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21288"/>
            <a:ext cx="9144000" cy="720080"/>
          </a:xfrm>
          <a:prstGeom prst="rect">
            <a:avLst/>
          </a:prstGeom>
          <a:solidFill>
            <a:srgbClr val="973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86397"/>
            <a:ext cx="1414289" cy="1373443"/>
          </a:xfrm>
          <a:prstGeom prst="rect">
            <a:avLst/>
          </a:prstGeom>
          <a:solidFill>
            <a:srgbClr val="973736"/>
          </a:solidFill>
          <a:ln>
            <a:noFill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45472"/>
            <a:ext cx="1533142" cy="67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060901"/>
            <a:ext cx="774703" cy="64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457200" y="542988"/>
            <a:ext cx="8229600" cy="46862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latin typeface="Arial Narrow" panose="020B0606020202030204" pitchFamily="34" charset="0"/>
              </a:rPr>
              <a:t>Click to add text</a:t>
            </a:r>
            <a:endParaRPr lang="en-GB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89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59632"/>
            <a:ext cx="9144000" cy="13716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5112567"/>
          </a:xfrm>
        </p:spPr>
        <p:txBody>
          <a:bodyPr>
            <a:normAutofit/>
          </a:bodyPr>
          <a:lstStyle/>
          <a:p>
            <a:r>
              <a:rPr lang="en-GB" sz="9600" b="1" dirty="0">
                <a:solidFill>
                  <a:schemeClr val="bg1"/>
                </a:solidFill>
                <a:latin typeface="Arial Narrow" panose="020B0606020202030204" pitchFamily="34" charset="0"/>
              </a:rPr>
              <a:t>EURO2015</a:t>
            </a:r>
            <a:endParaRPr lang="en-GB" sz="9600" b="1" dirty="0">
              <a:latin typeface="Arial Narrow" panose="020B0606020202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021288"/>
            <a:ext cx="9144000" cy="720080"/>
          </a:xfrm>
          <a:prstGeom prst="rect">
            <a:avLst/>
          </a:prstGeom>
          <a:solidFill>
            <a:srgbClr val="973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86397"/>
            <a:ext cx="1414289" cy="1373443"/>
          </a:xfrm>
          <a:prstGeom prst="rect">
            <a:avLst/>
          </a:prstGeom>
          <a:solidFill>
            <a:srgbClr val="973736"/>
          </a:solidFill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45472"/>
            <a:ext cx="1533142" cy="67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060901"/>
            <a:ext cx="774703" cy="64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899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" y="-747464"/>
            <a:ext cx="9114369" cy="842098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6021288"/>
            <a:ext cx="9144000" cy="720080"/>
          </a:xfrm>
          <a:prstGeom prst="rect">
            <a:avLst/>
          </a:prstGeom>
          <a:solidFill>
            <a:srgbClr val="973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86397"/>
            <a:ext cx="1414289" cy="1373443"/>
          </a:xfrm>
          <a:prstGeom prst="rect">
            <a:avLst/>
          </a:prstGeom>
          <a:solidFill>
            <a:srgbClr val="973736"/>
          </a:solidFill>
          <a:ln>
            <a:noFill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45472"/>
            <a:ext cx="1533142" cy="67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060901"/>
            <a:ext cx="774703" cy="64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96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EURO2015</a:t>
            </a:r>
            <a:endParaRPr lang="en-GB" sz="9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7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21288"/>
            <a:ext cx="9144000" cy="720080"/>
          </a:xfrm>
          <a:prstGeom prst="rect">
            <a:avLst/>
          </a:prstGeom>
          <a:solidFill>
            <a:srgbClr val="973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45472"/>
            <a:ext cx="1533142" cy="67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060901"/>
            <a:ext cx="774703" cy="64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00" y="-52398"/>
            <a:ext cx="9144000" cy="6084541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1470025"/>
          </a:xfrm>
        </p:spPr>
        <p:txBody>
          <a:bodyPr>
            <a:noAutofit/>
          </a:bodyPr>
          <a:lstStyle/>
          <a:p>
            <a:r>
              <a:rPr lang="en-GB" sz="96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EURO2015</a:t>
            </a:r>
            <a:endParaRPr lang="en-GB" sz="9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86397"/>
            <a:ext cx="1414289" cy="1373443"/>
          </a:xfrm>
          <a:prstGeom prst="rect">
            <a:avLst/>
          </a:prstGeom>
          <a:solidFill>
            <a:srgbClr val="973736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071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1470025"/>
          </a:xfrm>
        </p:spPr>
        <p:txBody>
          <a:bodyPr>
            <a:noAutofit/>
          </a:bodyPr>
          <a:lstStyle/>
          <a:p>
            <a:r>
              <a:rPr lang="en-GB" sz="96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EURO2015</a:t>
            </a:r>
            <a:endParaRPr lang="en-GB" sz="9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1" y="-2295636"/>
            <a:ext cx="9363978" cy="972108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6049726"/>
            <a:ext cx="9144000" cy="720080"/>
          </a:xfrm>
          <a:prstGeom prst="rect">
            <a:avLst/>
          </a:prstGeom>
          <a:solidFill>
            <a:srgbClr val="973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060901"/>
            <a:ext cx="774703" cy="64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45472"/>
            <a:ext cx="1533142" cy="67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86397"/>
            <a:ext cx="1414289" cy="1373443"/>
          </a:xfrm>
          <a:prstGeom prst="rect">
            <a:avLst/>
          </a:prstGeom>
          <a:solidFill>
            <a:srgbClr val="973736"/>
          </a:solidFill>
          <a:ln>
            <a:noFill/>
          </a:ln>
        </p:spPr>
      </p:pic>
      <p:sp>
        <p:nvSpPr>
          <p:cNvPr id="9" name="Title 6"/>
          <p:cNvSpPr txBox="1">
            <a:spLocks/>
          </p:cNvSpPr>
          <p:nvPr/>
        </p:nvSpPr>
        <p:spPr>
          <a:xfrm>
            <a:off x="838200" y="2717304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b="1" smtClean="0">
                <a:solidFill>
                  <a:schemeClr val="bg1"/>
                </a:solidFill>
                <a:latin typeface="Arial Narrow" panose="020B0606020202030204" pitchFamily="34" charset="0"/>
              </a:rPr>
              <a:t>EURO2015</a:t>
            </a:r>
            <a:endParaRPr lang="en-GB" sz="9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00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EURO2015 template</Template>
  <TotalTime>80</TotalTime>
  <Words>19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Arial Narrow</vt:lpstr>
      <vt:lpstr>Calibri</vt:lpstr>
      <vt:lpstr>Office Theme</vt:lpstr>
      <vt:lpstr>Title Heading</vt:lpstr>
      <vt:lpstr>Click to add Title</vt:lpstr>
      <vt:lpstr>PowerPoint Presentation</vt:lpstr>
      <vt:lpstr>EURO2015</vt:lpstr>
      <vt:lpstr>EURO2015</vt:lpstr>
      <vt:lpstr>EURO2015</vt:lpstr>
      <vt:lpstr>EURO2015</vt:lpstr>
    </vt:vector>
  </TitlesOfParts>
  <Company>Operational Research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Heading</dc:title>
  <dc:creator>Graham Sharp</dc:creator>
  <cp:lastModifiedBy>Graham Sharp</cp:lastModifiedBy>
  <cp:revision>4</cp:revision>
  <dcterms:created xsi:type="dcterms:W3CDTF">2015-06-25T12:51:03Z</dcterms:created>
  <dcterms:modified xsi:type="dcterms:W3CDTF">2015-06-25T14:11:32Z</dcterms:modified>
</cp:coreProperties>
</file>